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FB0BAD-5044-4D74-9E31-5958833C9892}" v="1" dt="2024-11-12T07:52:01.404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d538e9c0b5_2_15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g2d538e9c0b5_2_1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network-analytics/ietf-network-analytics-document-status/tree/main/121/Hackathon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pmacct/pmac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1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tgraf-netconf-notif-sequenc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draft-ietf-netconf-yang-library-augmentation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rfc8525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draft-tgraf-netconf-yang-push-observation-time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121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November 2-3rd, 2024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/>
          </a:p>
        </p:txBody>
      </p:sp>
      <p:pic>
        <p:nvPicPr>
          <p:cNvPr id="1509" name="Google Shape;1509;p43" descr="A person on a scooter next to a body of wa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38429" y="595126"/>
            <a:ext cx="2964936" cy="1976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63841E8-C669-36DC-3A63-90EB65947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"2024-11-02T16:20:16.989632098+00:00",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11008,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"ietf-datastores:operational",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"/state/vrf/l3vrf/interface/loopback/enabled",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"ietf-udp-notif-transport:udp-notif",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"purpose": "send notifications",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"ietf-distributed-notif:message-publisher-ids":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"ietf-yang-push:on-change":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"sync-on-start": true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"ietf-yang-push-revision:module-version":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"vrouter-loopback",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"2024-04-22"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93" name="Google Shape;1593;p52"/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"2024-11-02T16:25:19.639303753+00:00",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11014,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}}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3776133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"2024-11-02T16:25:20.795276882+00:00",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11016,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"vrouter:state":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"vrf":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"name": "main",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"vrouter-interface:interface":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"physical":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"name": "ens192",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"counters":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"in-octets": "68993004950",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"in-unicast-pkts": "389889038",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"in-discards": "69240",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"in-errors":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"out-octets": "65180577234",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"out-unicast-pkts": "330829342",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"out-discards":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"out-errors": "0"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}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293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"2024-11-02T16:21:17.889933885+00:00",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11010,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8,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"patch-1",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"edit-1",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"/vrouter:state/vrf[name='main']/l3vrf[name='A9']/vrouter-interface:interface/vrouter-loopback:loopback[name='Loopback-A9']/enabled",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"vrouter-loopback:enabled": "false"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]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607" name="Google Shape;1607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333" y="1059636"/>
            <a:ext cx="4206679" cy="397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Udp-notif - Segmentation</a:t>
            </a:r>
            <a:endParaRPr sz="3800"/>
          </a:p>
        </p:txBody>
      </p:sp>
      <p:sp>
        <p:nvSpPr>
          <p:cNvPr id="1609" name="Google Shape;1609;p54"/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0" name="Google Shape;1610;p54"/>
          <p:cNvSpPr txBox="1">
            <a:spLocks noGrp="1"/>
          </p:cNvSpPr>
          <p:nvPr>
            <p:ph type="body" idx="1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YANG-Push Publisher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Huawei VRP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6WIND VSR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Cisco IOS XR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YANG-Push Receiver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https://github.com/pmacct/pmacct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Netgauze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https://github.com/NetGauze/NetGauze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Tools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Wireshark dissector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https://github.com/network-analytics/ietf-network-analytics-document-status/tree/main/121/Hackathon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1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/>
        </p:nvGraphicFramePr>
        <p:xfrm>
          <a:off x="706796" y="1351992"/>
          <a:ext cx="6642300" cy="32624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draft-tgraf-netconf-yang-push-observation-time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7895 YANG Library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 (NMDA)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4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121. 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/>
          </a:p>
        </p:txBody>
      </p:sp>
      <p:pic>
        <p:nvPicPr>
          <p:cNvPr id="1619" name="Google Shape;1619;p55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2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/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28" name="Google Shape;1628;p56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3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/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4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5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31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7" name="Google Shape;1637;p57" descr="A green four leaf clov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Rob Wilton –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Nick Corran -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Emma Rankin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Mathew Green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Samuel Gauthier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Jérémie Leska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Liu Bin – Huawei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Benoit Claise –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Zhuoyao Lin -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Ebben Aries – Juniper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James Cummings - Nokia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Paolo Lucente – Pmacct</a:t>
            </a:r>
            <a:endParaRPr sz="130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Holger Keller – DT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Daniel Voyer – Bell Canada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Alex Huang-Feng – INSA Lyon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Yannick Buchs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Thomas Graf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Ahmed Elhassany – Swisscom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Uwe Storbeck – Swisscom (remote)</a:t>
            </a:r>
            <a:endParaRPr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Plan and Software</a:t>
            </a:r>
            <a:endParaRPr sz="380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Huawei VRP </a:t>
            </a:r>
            <a:endParaRPr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https://github.com/network-analytics/ietf-network-analytics-document-status/tree/main/121/Hackathon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messages</a:t>
            </a:r>
            <a:endParaRPr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524" name="Google Shape;1524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5572" y="1350609"/>
            <a:ext cx="4841228" cy="317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374530"/>
            <a:ext cx="4075043" cy="286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3"/>
              </a:rPr>
              <a:t>RFC 8639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 for Datastore Updates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4"/>
              </a:rPr>
              <a:t>RFC 8641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UDP-based Transport for Configured Subscriptions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Distributed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Hostname and Sequencing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7"/>
              </a:rPr>
              <a:t>draft-tgraf-netconf-notif-sequencing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Versioning in YANG Notifications Subscription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Network Observation Timestamping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9"/>
              </a:rPr>
              <a:t>draft-tgraf-netconf-yang-push-observation-time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YANG 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0"/>
              </a:rPr>
              <a:t>RFC 8525</a:t>
            </a:r>
            <a:endParaRPr sz="1200"/>
          </a:p>
          <a:p>
            <a:pPr marL="171450" lvl="0" indent="-171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Augmented-by Addition into the IETF-YANG-Library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1"/>
              </a:rPr>
              <a:t>draft-ietf-netconf-yang-library-augmentation</a:t>
            </a:r>
            <a:endParaRPr sz="1200"/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"2024-11-02T14:38:22.598Z",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13,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"IOS-XR",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"transport",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"Cisco-IOS-XR-pfi-im-cmd-oper",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"2024-02-29"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"ietf-yang-push:periodic":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"period": 4500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61" name="Google Shape;1561;p48"/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"2024-11-02T14:43:24.981Z",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Push Notifications</a:t>
            </a:r>
            <a:endParaRPr sz="3800"/>
          </a:p>
        </p:txBody>
      </p:sp>
      <p:sp>
        <p:nvSpPr>
          <p:cNvPr id="1567" name="Google Shape;1567;p4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68" name="Google Shape;1568;p49"/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"Cisco-IOS-XR-pfi-im-cmd-oper:interfaces":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"interface-xr":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"line-state":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"encapsulation-type-string":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"mtu": 1500,</a:t>
            </a:r>
            <a:endParaRPr/>
          </a:p>
        </p:txBody>
      </p:sp>
      <p:sp>
        <p:nvSpPr>
          <p:cNvPr id="1569" name="Google Shape;1569;p49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"2024-11-02T14:54:32.529Z",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"2024-11-02T14:54:32.517Z",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"TODO - insert patch-id here",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"Cisco-IOS-XR-pfi-im-cmd-oper:interface":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"state": "im-state-admin-down",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"line-state": "im-state-admin-down",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Push Notifications</a:t>
            </a:r>
            <a:endParaRPr sz="380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16974853,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"huawei-ifm:ifm":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"name": "GigabitEthernet0/3/11",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"mib-statistics":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"receive-byte": "33448478274",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"send-byte": "20330971890",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"receive-packet": "75363920",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"receive-unicast-packet": "75340369",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"receive-multicast-packet": "23548",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"receive-broad-packet": "3",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"send-unicast-packet":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"send-multicast-packet":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"send-broad-packet": "0",</a:t>
            </a:r>
            <a:endParaRPr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69,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16974841,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19,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"merge",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"/huawei-ifm:ifm/interfaces/interface[name=GigabitEthernet0/3/9]/dynamic",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"dynamic":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"link-status": "down"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YANG Library</a:t>
            </a:r>
            <a:endParaRPr sz="380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4" name="Google Shape;1584;p51"/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&lt;get&gt; Request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 xmlns="urn:ietf:params:xml:ns:netconf:base:1.0" message-id="2"&gt;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&lt;filter type="subtree"&gt;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&lt;yang-library xmlns="urn:ietf:params:xml:ns:yang:ietf-yang-library" /&gt;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&lt;/filter&gt;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&lt;/rpc&gt;</a:t>
            </a:r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reply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&lt;rpc-reply message-id="2" xmlns="urn:ietf:params:xml:ns:netconf:base:1.0"&gt;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&lt;data&gt;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&lt;yang-library xmlns="urn:ietf:params:xml:ns:yang:ietf-yang-library"&gt;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&lt;content-id&gt;3880047851&lt;/content-id&gt;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&lt;module-set&gt;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&lt;name&gt;config-module&lt;/name&gt;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&lt;name&gt;openconfig-acl&lt;/name&gt;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&lt;revision&gt;2017-05-26&lt;/revision&gt;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&lt;namespace&gt;http://openconfig.net/yang/acl&lt;/namespace&gt;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&lt;deviation&gt;huawei-openconfig-acl-deviations-OC-NE-M2K-B&lt;/deviation&gt;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&lt;name&gt;openconfig-interfaces&lt;/name&gt;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&lt;revision&gt;2021-04-06&lt;/revision&gt;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&lt;namespace&gt;http://openconfig.net/yang/interfaces&lt;/namespace&gt;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&lt;deviation&gt;huawei-openconfig-interfaces-deviations-OC-NE-M2K-B&lt;/deviation&gt;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&lt;augmented-by&gt;huawei-openconfig-qos-ext&lt;/augmented-by&gt;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&lt;augmented-by&gt;openconfig-vlan&lt;/augmented-by&gt;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&lt;augmented-by&gt;openconfig-platform-transceiver&lt;/augmented-by&gt;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&lt;augmented-by&gt;openconfig-platform-port&lt;/augmented-by&gt;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&lt;augmented-by&gt;openconfig-if-tunnel&lt;/augmented-by&gt;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&lt;augmented-by&gt;openconfig-if-ip&lt;/augmented-by&gt;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&lt;augmented-by&gt;openconfig-if-ethernet&lt;/augmented-by&gt;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&lt;augmented-by&gt;openconfig-if-aggregate&lt;/augmented-by&gt;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2662</Words>
  <Application>Microsoft Office PowerPoint</Application>
  <PresentationFormat>On-screen Show (16:9)</PresentationFormat>
  <Paragraphs>480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Times New Roman</vt:lpstr>
      <vt:lpstr>Calibri</vt:lpstr>
      <vt:lpstr>Helvetica Neue</vt:lpstr>
      <vt:lpstr>Noto Sans Symbols</vt:lpstr>
      <vt:lpstr>Courier New</vt:lpstr>
      <vt:lpstr>Arial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 and Software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Push Notifications</vt:lpstr>
      <vt:lpstr>Huawei VRP – Push Notifications</vt:lpstr>
      <vt:lpstr>Huawei VRP – YANG Library</vt:lpstr>
      <vt:lpstr>6WIND VSR – Subscription Notifications</vt:lpstr>
      <vt:lpstr>6WIND VSR – Push Notifications</vt:lpstr>
      <vt:lpstr>Udp-notif - Segmentation</vt:lpstr>
      <vt:lpstr>YANG-Push Implementation Status IETF 121 – MVP 1</vt:lpstr>
      <vt:lpstr>YANG-Push Implementation Status IETF 121 – MVP 2</vt:lpstr>
      <vt:lpstr>YANG-Push Implementation Status IETF 121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INI-NET-VNC-HCS</cp:lastModifiedBy>
  <cp:revision>1</cp:revision>
  <dcterms:modified xsi:type="dcterms:W3CDTF">2024-11-12T07:54:28Z</dcterms:modified>
</cp:coreProperties>
</file>